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60" r:id="rId4"/>
    <p:sldId id="259" r:id="rId5"/>
    <p:sldId id="283" r:id="rId6"/>
    <p:sldId id="263" r:id="rId7"/>
    <p:sldId id="264" r:id="rId8"/>
    <p:sldId id="265" r:id="rId9"/>
    <p:sldId id="267" r:id="rId10"/>
    <p:sldId id="266" r:id="rId11"/>
    <p:sldId id="272" r:id="rId12"/>
    <p:sldId id="273" r:id="rId13"/>
    <p:sldId id="274" r:id="rId14"/>
    <p:sldId id="275" r:id="rId15"/>
    <p:sldId id="276" r:id="rId16"/>
    <p:sldId id="282" r:id="rId17"/>
    <p:sldId id="277" r:id="rId18"/>
    <p:sldId id="278" r:id="rId19"/>
    <p:sldId id="279" r:id="rId20"/>
    <p:sldId id="280" r:id="rId21"/>
    <p:sldId id="284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113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FBD4BE-42F6-4765-9E37-044705534542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28631D-2EC9-4ADF-B110-D661FC580356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 w="28575">
          <a:solidFill>
            <a:srgbClr val="FF0000"/>
          </a:solidFill>
        </a:ln>
      </dgm:spPr>
      <dgm:t>
        <a:bodyPr/>
        <a:lstStyle/>
        <a:p>
          <a:pPr algn="ctr"/>
          <a:r>
            <a:rPr lang="ru-RU" sz="2400" b="0" dirty="0" smtClean="0">
              <a:latin typeface="Times New Roman" pitchFamily="18" charset="0"/>
              <a:cs typeface="Times New Roman" pitchFamily="18" charset="0"/>
            </a:rPr>
            <a:t>Библиотекарь, библиотека</a:t>
          </a:r>
          <a:endParaRPr lang="ru-RU" sz="2400" b="0" dirty="0">
            <a:latin typeface="Times New Roman" pitchFamily="18" charset="0"/>
            <a:cs typeface="Times New Roman" pitchFamily="18" charset="0"/>
          </a:endParaRPr>
        </a:p>
      </dgm:t>
    </dgm:pt>
    <dgm:pt modelId="{E619A223-5B0C-418D-940A-26B4A0CD005F}" type="parTrans" cxnId="{5E8AF528-C435-40DD-993E-7FCAB213C335}">
      <dgm:prSet/>
      <dgm:spPr/>
      <dgm:t>
        <a:bodyPr/>
        <a:lstStyle/>
        <a:p>
          <a:endParaRPr lang="ru-RU"/>
        </a:p>
      </dgm:t>
    </dgm:pt>
    <dgm:pt modelId="{14373F45-CEEA-4710-B9AA-54E09BC5F3CD}" type="sibTrans" cxnId="{5E8AF528-C435-40DD-993E-7FCAB213C335}">
      <dgm:prSet/>
      <dgm:spPr/>
      <dgm:t>
        <a:bodyPr/>
        <a:lstStyle/>
        <a:p>
          <a:endParaRPr lang="ru-RU"/>
        </a:p>
      </dgm:t>
    </dgm:pt>
    <dgm:pt modelId="{A1CDB861-6096-45E7-B7D0-0B9CC9945B2D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 w="28575">
          <a:solidFill>
            <a:srgbClr val="002060"/>
          </a:solidFill>
        </a:ln>
      </dgm:spPr>
      <dgm:t>
        <a:bodyPr/>
        <a:lstStyle/>
        <a:p>
          <a:pPr algn="ctr"/>
          <a:r>
            <a:rPr lang="ru-RU" sz="2400" b="0" dirty="0" smtClean="0">
              <a:latin typeface="Times New Roman" pitchFamily="18" charset="0"/>
              <a:cs typeface="Times New Roman" pitchFamily="18" charset="0"/>
            </a:rPr>
            <a:t>Создание дополнительных условий</a:t>
          </a:r>
          <a:endParaRPr lang="ru-RU" sz="2400" b="0" dirty="0">
            <a:latin typeface="Times New Roman" pitchFamily="18" charset="0"/>
            <a:cs typeface="Times New Roman" pitchFamily="18" charset="0"/>
          </a:endParaRPr>
        </a:p>
      </dgm:t>
    </dgm:pt>
    <dgm:pt modelId="{CC87EDAD-E5FD-4CE5-8183-007F100551B1}" type="parTrans" cxnId="{0DE96AE8-7B9A-4B0A-805B-DFCE79FB298A}">
      <dgm:prSet/>
      <dgm:spPr/>
      <dgm:t>
        <a:bodyPr/>
        <a:lstStyle/>
        <a:p>
          <a:endParaRPr lang="ru-RU"/>
        </a:p>
      </dgm:t>
    </dgm:pt>
    <dgm:pt modelId="{DBA84E8E-4CA7-4618-A014-7D04976BBE23}" type="sibTrans" cxnId="{0DE96AE8-7B9A-4B0A-805B-DFCE79FB298A}">
      <dgm:prSet/>
      <dgm:spPr/>
      <dgm:t>
        <a:bodyPr/>
        <a:lstStyle/>
        <a:p>
          <a:endParaRPr lang="ru-RU"/>
        </a:p>
      </dgm:t>
    </dgm:pt>
    <dgm:pt modelId="{2AD90E1F-7995-4602-8A71-28437B4E00DB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 w="28575">
          <a:solidFill>
            <a:srgbClr val="7030A0"/>
          </a:solidFill>
        </a:ln>
      </dgm:spPr>
      <dgm:t>
        <a:bodyPr/>
        <a:lstStyle/>
        <a:p>
          <a:pPr algn="ctr"/>
          <a:r>
            <a:rPr lang="ru-RU" sz="2400" b="0" dirty="0" smtClean="0">
              <a:latin typeface="Times New Roman" pitchFamily="18" charset="0"/>
              <a:cs typeface="Times New Roman" pitchFamily="18" charset="0"/>
            </a:rPr>
            <a:t>Развитие креативного потенциала пользователей библиотеки</a:t>
          </a:r>
          <a:endParaRPr lang="ru-RU" sz="2400" b="0" dirty="0">
            <a:latin typeface="Times New Roman" pitchFamily="18" charset="0"/>
            <a:cs typeface="Times New Roman" pitchFamily="18" charset="0"/>
          </a:endParaRPr>
        </a:p>
      </dgm:t>
    </dgm:pt>
    <dgm:pt modelId="{1266F9E5-5DE3-441C-8DEE-A7E5D065AA0F}" type="parTrans" cxnId="{AFAD7227-2E74-4FAE-979C-31FDECC54B43}">
      <dgm:prSet/>
      <dgm:spPr/>
      <dgm:t>
        <a:bodyPr/>
        <a:lstStyle/>
        <a:p>
          <a:endParaRPr lang="ru-RU"/>
        </a:p>
      </dgm:t>
    </dgm:pt>
    <dgm:pt modelId="{4C7CF33A-45BB-43F4-9616-933D21369385}" type="sibTrans" cxnId="{AFAD7227-2E74-4FAE-979C-31FDECC54B43}">
      <dgm:prSet/>
      <dgm:spPr/>
      <dgm:t>
        <a:bodyPr/>
        <a:lstStyle/>
        <a:p>
          <a:endParaRPr lang="ru-RU"/>
        </a:p>
      </dgm:t>
    </dgm:pt>
    <dgm:pt modelId="{7513551D-2C7F-4BC1-A97A-C8949AE44F6F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 w="28575">
          <a:solidFill>
            <a:srgbClr val="00B050"/>
          </a:solidFill>
        </a:ln>
      </dgm:spPr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Мыслящий, творческий читатель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0F23FD-A0C6-4315-88E0-D1FDF2D41901}" type="parTrans" cxnId="{903DF883-D352-4B33-81E3-EA0E9AE6FE1B}">
      <dgm:prSet/>
      <dgm:spPr/>
      <dgm:t>
        <a:bodyPr/>
        <a:lstStyle/>
        <a:p>
          <a:endParaRPr lang="ru-RU"/>
        </a:p>
      </dgm:t>
    </dgm:pt>
    <dgm:pt modelId="{838FBC84-DF37-45B4-8073-12775EF469FE}" type="sibTrans" cxnId="{903DF883-D352-4B33-81E3-EA0E9AE6FE1B}">
      <dgm:prSet/>
      <dgm:spPr/>
      <dgm:t>
        <a:bodyPr/>
        <a:lstStyle/>
        <a:p>
          <a:endParaRPr lang="ru-RU"/>
        </a:p>
      </dgm:t>
    </dgm:pt>
    <dgm:pt modelId="{68BEFB43-C212-44AE-BC65-4028B6F44A4C}" type="pres">
      <dgm:prSet presAssocID="{51FBD4BE-42F6-4765-9E37-04470553454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BDCC7C-727D-4A95-AED7-16F3E3AC458F}" type="pres">
      <dgm:prSet presAssocID="{51FBD4BE-42F6-4765-9E37-044705534542}" presName="dummyMaxCanvas" presStyleCnt="0">
        <dgm:presLayoutVars/>
      </dgm:prSet>
      <dgm:spPr/>
    </dgm:pt>
    <dgm:pt modelId="{37024356-513F-43E9-82C8-8EB1E1CE4F7D}" type="pres">
      <dgm:prSet presAssocID="{51FBD4BE-42F6-4765-9E37-044705534542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B58457-74AC-4E26-AED4-FA3082F2C5BE}" type="pres">
      <dgm:prSet presAssocID="{51FBD4BE-42F6-4765-9E37-044705534542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1C55D6-3128-414F-A510-33000E65A42C}" type="pres">
      <dgm:prSet presAssocID="{51FBD4BE-42F6-4765-9E37-044705534542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FF4324-B4B3-4A99-AAB8-582FDA1B9247}" type="pres">
      <dgm:prSet presAssocID="{51FBD4BE-42F6-4765-9E37-044705534542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9E7781-1555-4D62-BDF7-3317D73DE440}" type="pres">
      <dgm:prSet presAssocID="{51FBD4BE-42F6-4765-9E37-044705534542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313C1E-59D0-4F18-A652-7C4A5102F8EC}" type="pres">
      <dgm:prSet presAssocID="{51FBD4BE-42F6-4765-9E37-044705534542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4976A5-5335-490B-A239-54F777AA087C}" type="pres">
      <dgm:prSet presAssocID="{51FBD4BE-42F6-4765-9E37-044705534542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2A15A7-B577-4C3F-85CB-D0A82C00BBD0}" type="pres">
      <dgm:prSet presAssocID="{51FBD4BE-42F6-4765-9E37-044705534542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8A8C6D-D2F3-44A3-B217-4C46D7651B85}" type="pres">
      <dgm:prSet presAssocID="{51FBD4BE-42F6-4765-9E37-044705534542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DD9910-F2FC-4905-A2A7-CA321F844B08}" type="pres">
      <dgm:prSet presAssocID="{51FBD4BE-42F6-4765-9E37-044705534542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68C977-130C-4031-A425-E3B11F2DC698}" type="pres">
      <dgm:prSet presAssocID="{51FBD4BE-42F6-4765-9E37-044705534542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5EBF61-75DE-4778-8BF7-92A15559712A}" type="presOf" srcId="{2E28631D-2EC9-4ADF-B110-D661FC580356}" destId="{37024356-513F-43E9-82C8-8EB1E1CE4F7D}" srcOrd="0" destOrd="0" presId="urn:microsoft.com/office/officeart/2005/8/layout/vProcess5"/>
    <dgm:cxn modelId="{6C10BA8D-4443-4D49-9A9D-66FF5548DFA2}" type="presOf" srcId="{2E28631D-2EC9-4ADF-B110-D661FC580356}" destId="{392A15A7-B577-4C3F-85CB-D0A82C00BBD0}" srcOrd="1" destOrd="0" presId="urn:microsoft.com/office/officeart/2005/8/layout/vProcess5"/>
    <dgm:cxn modelId="{B4F6C82B-D7D9-437F-9276-B1C8D15859E0}" type="presOf" srcId="{4C7CF33A-45BB-43F4-9616-933D21369385}" destId="{724976A5-5335-490B-A239-54F777AA087C}" srcOrd="0" destOrd="0" presId="urn:microsoft.com/office/officeart/2005/8/layout/vProcess5"/>
    <dgm:cxn modelId="{592BB3AC-7BDC-47EF-B868-3686FEAFA453}" type="presOf" srcId="{A1CDB861-6096-45E7-B7D0-0B9CC9945B2D}" destId="{BDB58457-74AC-4E26-AED4-FA3082F2C5BE}" srcOrd="0" destOrd="0" presId="urn:microsoft.com/office/officeart/2005/8/layout/vProcess5"/>
    <dgm:cxn modelId="{AFAD7227-2E74-4FAE-979C-31FDECC54B43}" srcId="{51FBD4BE-42F6-4765-9E37-044705534542}" destId="{2AD90E1F-7995-4602-8A71-28437B4E00DB}" srcOrd="2" destOrd="0" parTransId="{1266F9E5-5DE3-441C-8DEE-A7E5D065AA0F}" sibTransId="{4C7CF33A-45BB-43F4-9616-933D21369385}"/>
    <dgm:cxn modelId="{CCC02A94-FB60-48CA-B412-59674D17B6B0}" type="presOf" srcId="{51FBD4BE-42F6-4765-9E37-044705534542}" destId="{68BEFB43-C212-44AE-BC65-4028B6F44A4C}" srcOrd="0" destOrd="0" presId="urn:microsoft.com/office/officeart/2005/8/layout/vProcess5"/>
    <dgm:cxn modelId="{903DF883-D352-4B33-81E3-EA0E9AE6FE1B}" srcId="{51FBD4BE-42F6-4765-9E37-044705534542}" destId="{7513551D-2C7F-4BC1-A97A-C8949AE44F6F}" srcOrd="3" destOrd="0" parTransId="{120F23FD-A0C6-4315-88E0-D1FDF2D41901}" sibTransId="{838FBC84-DF37-45B4-8073-12775EF469FE}"/>
    <dgm:cxn modelId="{11DDD5FF-CFF9-4F3C-AAB0-40205431C09D}" type="presOf" srcId="{14373F45-CEEA-4710-B9AA-54E09BC5F3CD}" destId="{259E7781-1555-4D62-BDF7-3317D73DE440}" srcOrd="0" destOrd="0" presId="urn:microsoft.com/office/officeart/2005/8/layout/vProcess5"/>
    <dgm:cxn modelId="{B850719B-040B-4E4F-B7CE-2E50DA554E18}" type="presOf" srcId="{7513551D-2C7F-4BC1-A97A-C8949AE44F6F}" destId="{1368C977-130C-4031-A425-E3B11F2DC698}" srcOrd="1" destOrd="0" presId="urn:microsoft.com/office/officeart/2005/8/layout/vProcess5"/>
    <dgm:cxn modelId="{F2B3D11E-AAE8-43A5-9542-8B5224E0AE21}" type="presOf" srcId="{7513551D-2C7F-4BC1-A97A-C8949AE44F6F}" destId="{F5FF4324-B4B3-4A99-AAB8-582FDA1B9247}" srcOrd="0" destOrd="0" presId="urn:microsoft.com/office/officeart/2005/8/layout/vProcess5"/>
    <dgm:cxn modelId="{6AF6DA9C-DA66-4BAC-87E7-143FC46FB6C7}" type="presOf" srcId="{2AD90E1F-7995-4602-8A71-28437B4E00DB}" destId="{B11C55D6-3128-414F-A510-33000E65A42C}" srcOrd="0" destOrd="0" presId="urn:microsoft.com/office/officeart/2005/8/layout/vProcess5"/>
    <dgm:cxn modelId="{0DE96AE8-7B9A-4B0A-805B-DFCE79FB298A}" srcId="{51FBD4BE-42F6-4765-9E37-044705534542}" destId="{A1CDB861-6096-45E7-B7D0-0B9CC9945B2D}" srcOrd="1" destOrd="0" parTransId="{CC87EDAD-E5FD-4CE5-8183-007F100551B1}" sibTransId="{DBA84E8E-4CA7-4618-A014-7D04976BBE23}"/>
    <dgm:cxn modelId="{9430D0C3-098C-47A4-B4BB-8503DAA80F0F}" type="presOf" srcId="{DBA84E8E-4CA7-4618-A014-7D04976BBE23}" destId="{6A313C1E-59D0-4F18-A652-7C4A5102F8EC}" srcOrd="0" destOrd="0" presId="urn:microsoft.com/office/officeart/2005/8/layout/vProcess5"/>
    <dgm:cxn modelId="{EF07BC66-C1CC-40F3-B3DE-ED9E28B88A4E}" type="presOf" srcId="{A1CDB861-6096-45E7-B7D0-0B9CC9945B2D}" destId="{B78A8C6D-D2F3-44A3-B217-4C46D7651B85}" srcOrd="1" destOrd="0" presId="urn:microsoft.com/office/officeart/2005/8/layout/vProcess5"/>
    <dgm:cxn modelId="{5E8AF528-C435-40DD-993E-7FCAB213C335}" srcId="{51FBD4BE-42F6-4765-9E37-044705534542}" destId="{2E28631D-2EC9-4ADF-B110-D661FC580356}" srcOrd="0" destOrd="0" parTransId="{E619A223-5B0C-418D-940A-26B4A0CD005F}" sibTransId="{14373F45-CEEA-4710-B9AA-54E09BC5F3CD}"/>
    <dgm:cxn modelId="{695F7687-9466-4B8A-90E7-2E0A573DA1DE}" type="presOf" srcId="{2AD90E1F-7995-4602-8A71-28437B4E00DB}" destId="{3FDD9910-F2FC-4905-A2A7-CA321F844B08}" srcOrd="1" destOrd="0" presId="urn:microsoft.com/office/officeart/2005/8/layout/vProcess5"/>
    <dgm:cxn modelId="{94E9394E-65EE-417C-A180-4EE0E01F906D}" type="presParOf" srcId="{68BEFB43-C212-44AE-BC65-4028B6F44A4C}" destId="{0FBDCC7C-727D-4A95-AED7-16F3E3AC458F}" srcOrd="0" destOrd="0" presId="urn:microsoft.com/office/officeart/2005/8/layout/vProcess5"/>
    <dgm:cxn modelId="{3551D2F7-58F4-4357-8F99-62ACBFF83275}" type="presParOf" srcId="{68BEFB43-C212-44AE-BC65-4028B6F44A4C}" destId="{37024356-513F-43E9-82C8-8EB1E1CE4F7D}" srcOrd="1" destOrd="0" presId="urn:microsoft.com/office/officeart/2005/8/layout/vProcess5"/>
    <dgm:cxn modelId="{C478E41E-31E2-4435-AE5B-ED11F95DAB77}" type="presParOf" srcId="{68BEFB43-C212-44AE-BC65-4028B6F44A4C}" destId="{BDB58457-74AC-4E26-AED4-FA3082F2C5BE}" srcOrd="2" destOrd="0" presId="urn:microsoft.com/office/officeart/2005/8/layout/vProcess5"/>
    <dgm:cxn modelId="{F1B21B30-65C9-4CC9-AEC6-F1FFE000E639}" type="presParOf" srcId="{68BEFB43-C212-44AE-BC65-4028B6F44A4C}" destId="{B11C55D6-3128-414F-A510-33000E65A42C}" srcOrd="3" destOrd="0" presId="urn:microsoft.com/office/officeart/2005/8/layout/vProcess5"/>
    <dgm:cxn modelId="{4DC8D2A4-D8F5-4058-B5CF-B247766F06DD}" type="presParOf" srcId="{68BEFB43-C212-44AE-BC65-4028B6F44A4C}" destId="{F5FF4324-B4B3-4A99-AAB8-582FDA1B9247}" srcOrd="4" destOrd="0" presId="urn:microsoft.com/office/officeart/2005/8/layout/vProcess5"/>
    <dgm:cxn modelId="{DDBC61E9-2A66-4B88-836F-68427653A1D7}" type="presParOf" srcId="{68BEFB43-C212-44AE-BC65-4028B6F44A4C}" destId="{259E7781-1555-4D62-BDF7-3317D73DE440}" srcOrd="5" destOrd="0" presId="urn:microsoft.com/office/officeart/2005/8/layout/vProcess5"/>
    <dgm:cxn modelId="{8628B37F-A842-463B-A1C6-76FEB7839D77}" type="presParOf" srcId="{68BEFB43-C212-44AE-BC65-4028B6F44A4C}" destId="{6A313C1E-59D0-4F18-A652-7C4A5102F8EC}" srcOrd="6" destOrd="0" presId="urn:microsoft.com/office/officeart/2005/8/layout/vProcess5"/>
    <dgm:cxn modelId="{06FF6503-D2A3-4A03-B97A-E006CEE42E9B}" type="presParOf" srcId="{68BEFB43-C212-44AE-BC65-4028B6F44A4C}" destId="{724976A5-5335-490B-A239-54F777AA087C}" srcOrd="7" destOrd="0" presId="urn:microsoft.com/office/officeart/2005/8/layout/vProcess5"/>
    <dgm:cxn modelId="{49020076-36C9-4756-8419-829192B2857C}" type="presParOf" srcId="{68BEFB43-C212-44AE-BC65-4028B6F44A4C}" destId="{392A15A7-B577-4C3F-85CB-D0A82C00BBD0}" srcOrd="8" destOrd="0" presId="urn:microsoft.com/office/officeart/2005/8/layout/vProcess5"/>
    <dgm:cxn modelId="{CDA712C0-5742-4782-8A84-A3154517A7B0}" type="presParOf" srcId="{68BEFB43-C212-44AE-BC65-4028B6F44A4C}" destId="{B78A8C6D-D2F3-44A3-B217-4C46D7651B85}" srcOrd="9" destOrd="0" presId="urn:microsoft.com/office/officeart/2005/8/layout/vProcess5"/>
    <dgm:cxn modelId="{ABD4AD4E-3591-4349-84A0-DC19E9B85E90}" type="presParOf" srcId="{68BEFB43-C212-44AE-BC65-4028B6F44A4C}" destId="{3FDD9910-F2FC-4905-A2A7-CA321F844B08}" srcOrd="10" destOrd="0" presId="urn:microsoft.com/office/officeart/2005/8/layout/vProcess5"/>
    <dgm:cxn modelId="{08942E38-69D7-4C5B-AACF-50499A4AF7BE}" type="presParOf" srcId="{68BEFB43-C212-44AE-BC65-4028B6F44A4C}" destId="{1368C977-130C-4031-A425-E3B11F2DC698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24356-513F-43E9-82C8-8EB1E1CE4F7D}">
      <dsp:nvSpPr>
        <dsp:cNvPr id="0" name=""/>
        <dsp:cNvSpPr/>
      </dsp:nvSpPr>
      <dsp:spPr>
        <a:xfrm>
          <a:off x="0" y="0"/>
          <a:ext cx="5011756" cy="115644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28575" cap="flat" cmpd="sng" algn="ctr">
          <a:solidFill>
            <a:srgbClr val="FF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Times New Roman" pitchFamily="18" charset="0"/>
              <a:cs typeface="Times New Roman" pitchFamily="18" charset="0"/>
            </a:rPr>
            <a:t>Библиотекарь, библиотека</a:t>
          </a:r>
          <a:endParaRPr lang="ru-RU" sz="2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871" y="33871"/>
        <a:ext cx="3666139" cy="1088706"/>
      </dsp:txXfrm>
    </dsp:sp>
    <dsp:sp modelId="{BDB58457-74AC-4E26-AED4-FA3082F2C5BE}">
      <dsp:nvSpPr>
        <dsp:cNvPr id="0" name=""/>
        <dsp:cNvSpPr/>
      </dsp:nvSpPr>
      <dsp:spPr>
        <a:xfrm>
          <a:off x="419734" y="1366711"/>
          <a:ext cx="5011756" cy="115644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28575" cap="flat" cmpd="sng" algn="ctr">
          <a:solidFill>
            <a:srgbClr val="00206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Times New Roman" pitchFamily="18" charset="0"/>
              <a:cs typeface="Times New Roman" pitchFamily="18" charset="0"/>
            </a:rPr>
            <a:t>Создание дополнительных условий</a:t>
          </a:r>
          <a:endParaRPr lang="ru-RU" sz="2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3605" y="1400582"/>
        <a:ext cx="3772588" cy="1088706"/>
      </dsp:txXfrm>
    </dsp:sp>
    <dsp:sp modelId="{B11C55D6-3128-414F-A510-33000E65A42C}">
      <dsp:nvSpPr>
        <dsp:cNvPr id="0" name=""/>
        <dsp:cNvSpPr/>
      </dsp:nvSpPr>
      <dsp:spPr>
        <a:xfrm>
          <a:off x="833204" y="2733423"/>
          <a:ext cx="5011756" cy="115644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28575" cap="flat" cmpd="sng" algn="ctr">
          <a:solidFill>
            <a:srgbClr val="7030A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Times New Roman" pitchFamily="18" charset="0"/>
              <a:cs typeface="Times New Roman" pitchFamily="18" charset="0"/>
            </a:rPr>
            <a:t>Развитие креативного потенциала пользователей библиотеки</a:t>
          </a:r>
          <a:endParaRPr lang="ru-RU" sz="2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67075" y="2767294"/>
        <a:ext cx="3778853" cy="1088706"/>
      </dsp:txXfrm>
    </dsp:sp>
    <dsp:sp modelId="{F5FF4324-B4B3-4A99-AAB8-582FDA1B9247}">
      <dsp:nvSpPr>
        <dsp:cNvPr id="0" name=""/>
        <dsp:cNvSpPr/>
      </dsp:nvSpPr>
      <dsp:spPr>
        <a:xfrm>
          <a:off x="1252939" y="4100135"/>
          <a:ext cx="5011756" cy="115644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28575" cap="flat" cmpd="sng" algn="ctr">
          <a:solidFill>
            <a:srgbClr val="00B05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Мыслящий, творческий читатель</a:t>
          </a:r>
          <a:endParaRPr lang="ru-RU" sz="3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86810" y="4134006"/>
        <a:ext cx="3772588" cy="1088706"/>
      </dsp:txXfrm>
    </dsp:sp>
    <dsp:sp modelId="{259E7781-1555-4D62-BDF7-3317D73DE440}">
      <dsp:nvSpPr>
        <dsp:cNvPr id="0" name=""/>
        <dsp:cNvSpPr/>
      </dsp:nvSpPr>
      <dsp:spPr>
        <a:xfrm>
          <a:off x="4260065" y="885734"/>
          <a:ext cx="751691" cy="75169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4429195" y="885734"/>
        <a:ext cx="413431" cy="565647"/>
      </dsp:txXfrm>
    </dsp:sp>
    <dsp:sp modelId="{6A313C1E-59D0-4F18-A652-7C4A5102F8EC}">
      <dsp:nvSpPr>
        <dsp:cNvPr id="0" name=""/>
        <dsp:cNvSpPr/>
      </dsp:nvSpPr>
      <dsp:spPr>
        <a:xfrm>
          <a:off x="4679799" y="2252446"/>
          <a:ext cx="751691" cy="75169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4848929" y="2252446"/>
        <a:ext cx="413431" cy="565647"/>
      </dsp:txXfrm>
    </dsp:sp>
    <dsp:sp modelId="{724976A5-5335-490B-A239-54F777AA087C}">
      <dsp:nvSpPr>
        <dsp:cNvPr id="0" name=""/>
        <dsp:cNvSpPr/>
      </dsp:nvSpPr>
      <dsp:spPr>
        <a:xfrm>
          <a:off x="5093269" y="3619158"/>
          <a:ext cx="751691" cy="75169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5262399" y="3619158"/>
        <a:ext cx="413431" cy="5656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7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png"/><Relationship Id="rId9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gif"/><Relationship Id="rId7" Type="http://schemas.openxmlformats.org/officeDocument/2006/relationships/diagramColors" Target="../diagrams/colors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картинки для презент\2b5b98e6e2428efca51a3b683b1a90069aa35d11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2204864"/>
            <a:ext cx="7776864" cy="1008112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Читатель должен уметь… читать!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2132856"/>
            <a:ext cx="7776864" cy="1008112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Читатель должен хотеть… читать!</a:t>
            </a:r>
            <a:endParaRPr lang="ru-RU" b="1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FF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C:\Users\пользователь\Desktop\картинки для презент\htmlconvd-UM2e_t2x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2276872"/>
            <a:ext cx="5832648" cy="2088232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текста по частям и постановка открытых вопросов: что будет с героями дальше?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так думаете? Как выглядели герои?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Опишите дальнейшие события и т.д.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332656"/>
            <a:ext cx="7704856" cy="1152128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«Прогнозирование с помощью открытых вопросов»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Users\пользователь\Desktop\картинки для презент\1612955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725144"/>
            <a:ext cx="3350091" cy="183564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пользователь\Desktop\картинки для презент\fon-dlya-prezentacii-bloknot-09.jpg"/>
          <p:cNvPicPr>
            <a:picLocks noChangeAspect="1" noChangeArrowheads="1"/>
          </p:cNvPicPr>
          <p:nvPr/>
        </p:nvPicPr>
        <p:blipFill>
          <a:blip r:embed="rId2" cstate="print"/>
          <a:srcRect b="33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67744" y="548680"/>
            <a:ext cx="3960440" cy="1440160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«Лови ошибку!»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2204864"/>
            <a:ext cx="6264696" cy="2520280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Намеренно допущенная ошибка с целью акцентирования внимания читателей на каком-либо произведении.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C:\Users\пользователь\Desktop\картинки для презент\i (5).jpg"/>
          <p:cNvPicPr>
            <a:picLocks noChangeAspect="1" noChangeArrowheads="1"/>
          </p:cNvPicPr>
          <p:nvPr/>
        </p:nvPicPr>
        <p:blipFill>
          <a:blip r:embed="rId2" cstate="print"/>
          <a:srcRect b="24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854014">
            <a:off x="6505207" y="308322"/>
            <a:ext cx="2593938" cy="688722"/>
          </a:xfrm>
          <a:prstGeom prst="rect">
            <a:avLst/>
          </a:prstGeom>
        </p:spPr>
        <p:txBody>
          <a:bodyPr wrap="none">
            <a:prstTxWarp prst="textWave1">
              <a:avLst/>
            </a:prstTxWarp>
            <a:spAutoFit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Кто здесь лишний?</a:t>
            </a:r>
            <a:endParaRPr lang="ru-RU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0511795">
            <a:off x="2601988" y="2785856"/>
            <a:ext cx="2454830" cy="688722"/>
          </a:xfrm>
          <a:prstGeom prst="rect">
            <a:avLst/>
          </a:prstGeom>
        </p:spPr>
        <p:txBody>
          <a:bodyPr wrap="none">
            <a:prstTxWarp prst="textDeflate">
              <a:avLst/>
            </a:prstTxWarp>
            <a:spAutoFit/>
          </a:bodyPr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Кто съел колобка? </a:t>
            </a:r>
            <a:endParaRPr lang="ru-RU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843808" y="4941168"/>
            <a:ext cx="446449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DoubleWave1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каких еще сказках живут эти герои?</a:t>
            </a:r>
            <a:endParaRPr kumimoji="0" lang="ru-RU" sz="1800" b="0" i="0" u="none" strike="noStrike" cap="none" normalizeH="0" baseline="0" dirty="0" smtClean="0">
              <a:ln>
                <a:solidFill>
                  <a:schemeClr val="tx1"/>
                </a:solidFill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5" name="Picture 5" descr="C:\Users\пользователь\Desktop\картинки для презент\image (5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5445224"/>
            <a:ext cx="918102" cy="1224136"/>
          </a:xfrm>
          <a:prstGeom prst="rect">
            <a:avLst/>
          </a:prstGeom>
          <a:noFill/>
        </p:spPr>
      </p:pic>
      <p:pic>
        <p:nvPicPr>
          <p:cNvPr id="30726" name="Picture 6" descr="C:\Users\пользователь\Desktop\картинки для презент\hello_html_6f35f58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055768" y="1556792"/>
            <a:ext cx="2088232" cy="3429000"/>
          </a:xfrm>
          <a:prstGeom prst="rect">
            <a:avLst/>
          </a:prstGeom>
          <a:noFill/>
        </p:spPr>
      </p:pic>
      <p:pic>
        <p:nvPicPr>
          <p:cNvPr id="30727" name="Picture 7" descr="C:\Users\пользователь\Desktop\картинки для презент\.бтора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4337720"/>
            <a:ext cx="1430112" cy="2520280"/>
          </a:xfrm>
          <a:prstGeom prst="rect">
            <a:avLst/>
          </a:prstGeom>
          <a:noFill/>
        </p:spPr>
      </p:pic>
      <p:pic>
        <p:nvPicPr>
          <p:cNvPr id="30728" name="Picture 8" descr="C:\Users\пользователь\Desktop\картинки для презент\роло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3284984"/>
            <a:ext cx="2381250" cy="2047875"/>
          </a:xfrm>
          <a:prstGeom prst="rect">
            <a:avLst/>
          </a:prstGeom>
          <a:noFill/>
        </p:spPr>
      </p:pic>
      <p:pic>
        <p:nvPicPr>
          <p:cNvPr id="30729" name="Picture 9" descr="C:\Users\пользователь\Desktop\картинки для презент\боилрм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404664"/>
            <a:ext cx="1904884" cy="2213422"/>
          </a:xfrm>
          <a:prstGeom prst="rect">
            <a:avLst/>
          </a:prstGeom>
          <a:noFill/>
        </p:spPr>
      </p:pic>
      <p:pic>
        <p:nvPicPr>
          <p:cNvPr id="30730" name="Picture 10" descr="C:\Users\пользователь\Desktop\картинки для презент\пордьд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2132856"/>
            <a:ext cx="1907375" cy="2929182"/>
          </a:xfrm>
          <a:prstGeom prst="rect">
            <a:avLst/>
          </a:prstGeom>
          <a:noFill/>
        </p:spPr>
      </p:pic>
      <p:pic>
        <p:nvPicPr>
          <p:cNvPr id="30731" name="Picture 11" descr="C:\Users\пользователь\Desktop\картинки для презент\тмап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55484">
            <a:off x="4720531" y="181427"/>
            <a:ext cx="1798536" cy="2600586"/>
          </a:xfrm>
          <a:prstGeom prst="rect">
            <a:avLst/>
          </a:prstGeom>
          <a:noFill/>
        </p:spPr>
      </p:pic>
      <p:pic>
        <p:nvPicPr>
          <p:cNvPr id="30732" name="Picture 12" descr="C:\Users\пользователь\Desktop\картинки для презент\имьт (1)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370546"/>
            <a:ext cx="2376264" cy="2449326"/>
          </a:xfrm>
          <a:prstGeom prst="rect">
            <a:avLst/>
          </a:prstGeom>
          <a:noFill/>
        </p:spPr>
      </p:pic>
      <p:pic>
        <p:nvPicPr>
          <p:cNvPr id="30733" name="Picture 13" descr="C:\Users\пользователь\Desktop\картинки для презент\бто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548680"/>
            <a:ext cx="1343025" cy="2543175"/>
          </a:xfrm>
          <a:prstGeom prst="rect">
            <a:avLst/>
          </a:prstGeom>
          <a:noFill/>
        </p:spPr>
      </p:pic>
      <p:pic>
        <p:nvPicPr>
          <p:cNvPr id="30734" name="Picture 14" descr="C:\Users\пользователь\Desktop\картинки для презент\имьт (2)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672" t="25307" r="5295" b="4774"/>
          <a:stretch>
            <a:fillRect/>
          </a:stretch>
        </p:blipFill>
        <p:spPr bwMode="auto">
          <a:xfrm flipH="1">
            <a:off x="1187624" y="4411203"/>
            <a:ext cx="2088232" cy="2446797"/>
          </a:xfrm>
          <a:prstGeom prst="rect">
            <a:avLst/>
          </a:prstGeom>
          <a:noFill/>
        </p:spPr>
      </p:pic>
      <p:pic>
        <p:nvPicPr>
          <p:cNvPr id="30735" name="Picture 15" descr="C:\Users\пользователь\Desktop\картинки для презент\рмпо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188640"/>
            <a:ext cx="1263774" cy="24701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07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пользователь\Desktop\картинки для презент\fon-dlya-prezentacii-bloknot-09.jpg"/>
          <p:cNvPicPr>
            <a:picLocks noChangeAspect="1" noChangeArrowheads="1"/>
          </p:cNvPicPr>
          <p:nvPr/>
        </p:nvPicPr>
        <p:blipFill>
          <a:blip r:embed="rId2" cstate="print"/>
          <a:srcRect b="33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11760" y="692696"/>
            <a:ext cx="3312368" cy="864096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ДаНетка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691680" y="1844824"/>
            <a:ext cx="518457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Plain">
              <a:avLst/>
            </a:prstTxWarp>
            <a:spAutoFit/>
            <a:scene3d>
              <a:camera prst="isometricOffAxis1Righ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ниверсальная игра для всех,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способна увлечь и маленьких, и взрослых.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Ведущий загадывает нечто (число, предмет, литературный или исторический герой). Участники пытаются найти ответ, задавая вопросы. Варианты ответов ведущего: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«да», «нет», «и да и нет»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пользователь\Desktop\картинки для презент\new.png"/>
          <p:cNvPicPr>
            <a:picLocks noChangeAspect="1" noChangeArrowheads="1"/>
          </p:cNvPicPr>
          <p:nvPr/>
        </p:nvPicPr>
        <p:blipFill>
          <a:blip r:embed="rId2" cstate="print"/>
          <a:srcRect b="4200"/>
          <a:stretch>
            <a:fillRect/>
          </a:stretch>
        </p:blipFill>
        <p:spPr bwMode="auto">
          <a:xfrm>
            <a:off x="-1" y="0"/>
            <a:ext cx="9182113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59832" y="404664"/>
            <a:ext cx="6084168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Любопытство и потребность постоянно узнавать что-то новое, заставили известного сказочного персонажа пережить массу захватывающих приключений! Кто он?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2132856"/>
            <a:ext cx="5328592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Историческое лицо – она напоила врага его же кровью. О ком идет речь?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3212976"/>
            <a:ext cx="4572000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Поэт, сравнивший, казалось бы, несравнимое. Назовите его имя?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4149080"/>
            <a:ext cx="5688632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Серьезные занятия наукой не мешали ему сочинять стихи. Кто он?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99992" y="6093296"/>
            <a:ext cx="345793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она была – и нету…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Picture 3" descr="C:\Users\пользователь\Desktop\картинки для презент\567гнкук 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438" t="37400" r="17712" b="5901"/>
          <a:stretch>
            <a:fillRect/>
          </a:stretch>
        </p:blipFill>
        <p:spPr bwMode="auto">
          <a:xfrm>
            <a:off x="1691680" y="5118438"/>
            <a:ext cx="2448272" cy="1739562"/>
          </a:xfrm>
          <a:prstGeom prst="rect">
            <a:avLst/>
          </a:prstGeom>
          <a:noFill/>
        </p:spPr>
      </p:pic>
      <p:pic>
        <p:nvPicPr>
          <p:cNvPr id="32772" name="Picture 4" descr="C:\Users\пользователь\Desktop\картинки для презент\00000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4797152"/>
            <a:ext cx="1975076" cy="1232544"/>
          </a:xfrm>
          <a:prstGeom prst="rect">
            <a:avLst/>
          </a:prstGeom>
          <a:noFill/>
        </p:spPr>
      </p:pic>
      <p:pic>
        <p:nvPicPr>
          <p:cNvPr id="32773" name="Picture 5" descr="C:\Users\пользователь\Desktop\картинки для презент\567гнкук (3).jpg"/>
          <p:cNvPicPr>
            <a:picLocks noChangeAspect="1" noChangeArrowheads="1"/>
          </p:cNvPicPr>
          <p:nvPr/>
        </p:nvPicPr>
        <p:blipFill>
          <a:blip r:embed="rId5" cstate="print"/>
          <a:srcRect l="50000" r="12988" b="30050"/>
          <a:stretch>
            <a:fillRect/>
          </a:stretch>
        </p:blipFill>
        <p:spPr bwMode="auto">
          <a:xfrm>
            <a:off x="7236296" y="3284984"/>
            <a:ext cx="1676447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4" name="Picture 6" descr="C:\Users\пользователь\Desktop\картинки для презент\567гнкук (2)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1628800"/>
            <a:ext cx="1895475" cy="1714500"/>
          </a:xfrm>
          <a:prstGeom prst="rect">
            <a:avLst/>
          </a:prstGeom>
          <a:noFill/>
        </p:spPr>
      </p:pic>
      <p:pic>
        <p:nvPicPr>
          <p:cNvPr id="32775" name="Picture 7" descr="C:\Users\пользователь\Desktop\картинки для презент\2037477_sovetskie_multfilmi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0"/>
            <a:ext cx="1904256" cy="190425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C:\Users\пользователь\Desktop\картинки для презент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419872" y="332656"/>
            <a:ext cx="5040560" cy="864096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«Гуляющий алфавит»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C:\Users\пользователь\Desktop\картинки для презент\sm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1340768"/>
            <a:ext cx="7620000" cy="523875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267918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Наступила… весна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7756" y="813919"/>
            <a:ext cx="3356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Выглянуло… солнце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807" y="1404388"/>
            <a:ext cx="4330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небу плывут… облака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6776" y="2005970"/>
            <a:ext cx="3638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тает… снег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806" y="2621610"/>
            <a:ext cx="3638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Бегут… ручьи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4426" y="3188556"/>
            <a:ext cx="5283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деревьях надулись… почки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4426" y="3767390"/>
            <a:ext cx="4563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 появятся… листочки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8368" y="4372179"/>
            <a:ext cx="5251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пригорках зацветают… цветы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805" y="4976025"/>
            <a:ext cx="3638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Растёт… трава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6778" y="5474233"/>
            <a:ext cx="3638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Прилетают… грачи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6778" y="5930990"/>
            <a:ext cx="5251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поправляют свои … гнезда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20384132">
            <a:off x="370228" y="2553284"/>
            <a:ext cx="8259776" cy="91413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весной … ХОРОШО!</a:t>
            </a:r>
            <a:endParaRPr lang="ru-RU" sz="2800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6758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пользователь\Desktop\картинки для презент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144" cy="6858000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139952" y="548680"/>
            <a:ext cx="3456384" cy="64807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Plain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«Сочинение»</a:t>
            </a:r>
            <a:endParaRPr kumimoji="0" lang="ru-RU" sz="1800" b="0" i="0" u="none" strike="noStrike" cap="none" normalizeH="0" baseline="0" dirty="0" smtClean="0">
              <a:ln>
                <a:solidFill>
                  <a:srgbClr val="FF0000"/>
                </a:solidFill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1196752"/>
            <a:ext cx="1800200" cy="1008112"/>
          </a:xfrm>
          <a:prstGeom prst="rect">
            <a:avLst/>
          </a:prstGeom>
        </p:spPr>
        <p:txBody>
          <a:bodyPr wrap="none">
            <a:prstTxWarp prst="textCurveUp">
              <a:avLst/>
            </a:prstTxWarp>
            <a:spAutoFit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«Кто?»</a:t>
            </a:r>
            <a:endParaRPr lang="ru-RU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2132856"/>
            <a:ext cx="1872208" cy="792088"/>
          </a:xfrm>
          <a:prstGeom prst="rect">
            <a:avLst/>
          </a:prstGeom>
        </p:spPr>
        <p:txBody>
          <a:bodyPr wrap="none">
            <a:prstTxWarp prst="textCanUp">
              <a:avLst/>
            </a:prstTxWarp>
            <a:spAutoFit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«Где?»</a:t>
            </a:r>
            <a:endParaRPr lang="ru-RU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2924944"/>
            <a:ext cx="2088232" cy="864096"/>
          </a:xfrm>
          <a:prstGeom prst="rect">
            <a:avLst/>
          </a:prstGeom>
        </p:spPr>
        <p:txBody>
          <a:bodyPr wrap="none">
            <a:prstTxWarp prst="textCurveDown">
              <a:avLst/>
            </a:prstTxWarp>
            <a:spAutoFit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«Когда?»</a:t>
            </a:r>
            <a:endParaRPr lang="ru-RU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2" descr="girl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420507"/>
            <a:ext cx="3672408" cy="443749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пользователь\Desktop\картинки для презент\phoca_thumb_l_Tekstyri_2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 rot="20101249">
            <a:off x="-196778" y="856628"/>
            <a:ext cx="424847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Chevron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 w="2857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«Фраза по кругу»</a:t>
            </a:r>
            <a:endParaRPr kumimoji="0" lang="ru-RU" sz="1800" b="0" i="0" u="none" strike="noStrike" cap="none" normalizeH="0" baseline="0" dirty="0" smtClean="0">
              <a:ln w="28575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4" descr="C:\Users\пользователь\Desktop\картинки для презент\u_f4cd195efc292ae1ee9a9e145c91320e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844824"/>
            <a:ext cx="5976664" cy="4742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987824" y="1268760"/>
            <a:ext cx="5401415" cy="461665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Молилась ли ты на ночь, Дездемона?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пользователь\Desktop\картинки для презент\vintage-backgrounds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92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332656"/>
            <a:ext cx="3600400" cy="688722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Разминка «Волк-Коза»</a:t>
            </a:r>
            <a:endParaRPr lang="ru-RU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3" descr="C:\Users\пользователь\Desktop\картинки для презент\photo_671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293096"/>
            <a:ext cx="3672408" cy="2352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68" name="Picture 4" descr="C:\Users\пользователь\Desktop\картинки для презент\brusilovskij_op_kiz_zhibek_4d_pesnja_bekezhana_i_otvet_zhibek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12776"/>
            <a:ext cx="5023812" cy="23324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403648" y="3789040"/>
            <a:ext cx="2415747" cy="47269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Толеген-Бекежан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40152" y="5517232"/>
            <a:ext cx="2520280" cy="5133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«Дик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Сэнд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Негоро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9" name="Picture 5" descr="C:\Users\пользователь\Desktop\картинки для презент\i (1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1340768"/>
            <a:ext cx="3853036" cy="4062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картинки для презент\new.png"/>
          <p:cNvPicPr>
            <a:picLocks noChangeAspect="1" noChangeArrowheads="1"/>
          </p:cNvPicPr>
          <p:nvPr/>
        </p:nvPicPr>
        <p:blipFill>
          <a:blip r:embed="rId2" cstate="print"/>
          <a:srcRect b="397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96136" y="3789040"/>
            <a:ext cx="2771800" cy="585356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pPr algn="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Дени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Дидро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французский философ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1700808"/>
            <a:ext cx="6264696" cy="1512168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«Люди перестают мыслить,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когда перестают читать»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>
            <a:clrChange>
              <a:clrFrom>
                <a:srgbClr val="FCFDF7"/>
              </a:clrFrom>
              <a:clrTo>
                <a:srgbClr val="FCFD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3861048"/>
            <a:ext cx="3456384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пользователь\Desktop\картинки для презент\vintage-backgrounds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92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332656"/>
            <a:ext cx="3600400" cy="688722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Разминка «Волк-Коза»</a:t>
            </a:r>
            <a:endParaRPr lang="ru-RU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C:\Users\пользователь\Desktop\картинки для презент\240x32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628800"/>
            <a:ext cx="3779735" cy="5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5148064" y="3140968"/>
            <a:ext cx="2952328" cy="122413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prstTxWarp prst="textPlain">
              <a:avLst/>
            </a:prstTxWarp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Мефодий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Буслаев – </a:t>
            </a: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Петруччо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Чимоданов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пользователь\Desktop\картинки для презент\i (2).jpg"/>
          <p:cNvPicPr>
            <a:picLocks noChangeAspect="1" noChangeArrowheads="1"/>
          </p:cNvPicPr>
          <p:nvPr/>
        </p:nvPicPr>
        <p:blipFill>
          <a:blip r:embed="rId2" cstate="print"/>
          <a:srcRect l="3346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D:\мама\классное руководство\детские фоны и арт\e0b58445314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17032"/>
            <a:ext cx="2657475" cy="2857500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0"/>
            <a:ext cx="6912768" cy="1224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99592" y="2348880"/>
            <a:ext cx="7560840" cy="864096"/>
          </a:xfrm>
          <a:prstGeom prst="rect">
            <a:avLst/>
          </a:prstGeom>
        </p:spPr>
        <p:txBody>
          <a:bodyPr>
            <a:prstTxWarp prst="textDoubleWave1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Акрослово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характеристика по первым буквам слова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07904" y="1340768"/>
            <a:ext cx="2088232" cy="504056"/>
          </a:xfrm>
          <a:prstGeom prst="rect">
            <a:avLst/>
          </a:prstGeom>
          <a:noFill/>
        </p:spPr>
        <p:txBody>
          <a:bodyPr wrap="none" rtlCol="0">
            <a:prstTxWarp prst="textCanDown">
              <a:avLst/>
            </a:prstTxWarp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19872" y="3789040"/>
            <a:ext cx="1584176" cy="5760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ОДЮБ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92080" y="4365104"/>
            <a:ext cx="1368152" cy="5040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ОТАН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15816" y="4941168"/>
            <a:ext cx="1440160" cy="5040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ЦДК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40152" y="5301208"/>
            <a:ext cx="1512168" cy="5040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ЮТУБ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48264" y="3645024"/>
            <a:ext cx="1440160" cy="5040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КПСС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39952" y="5661248"/>
            <a:ext cx="1080120" cy="5040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КЗ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пользователь\Desktop\картинки для презент\2b5b98e6e2428efca51a3b683b1a90069aa35d11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87624" y="1052736"/>
            <a:ext cx="6624736" cy="2448272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–это главное умение человека в жизни,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 которого он не может постичь окружающий мир,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 которого он не сможет развивать в полной мере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 творческие способности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картинки для презент\i (7).jpg"/>
          <p:cNvPicPr>
            <a:picLocks noChangeAspect="1" noChangeArrowheads="1"/>
          </p:cNvPicPr>
          <p:nvPr/>
        </p:nvPicPr>
        <p:blipFill>
          <a:blip r:embed="rId2" cstate="print"/>
          <a:srcRect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3" descr="C:\Users\пользователь\Desktop\семинаррр\140870582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76671"/>
            <a:ext cx="2123728" cy="3308843"/>
          </a:xfrm>
          <a:prstGeom prst="rect">
            <a:avLst/>
          </a:prstGeom>
          <a:noFill/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841674041"/>
              </p:ext>
            </p:extLst>
          </p:nvPr>
        </p:nvGraphicFramePr>
        <p:xfrm>
          <a:off x="1439652" y="509367"/>
          <a:ext cx="626469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пользователь\Desktop\картинки для презент\htmlconvd-UM2e_t2x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1" descr="C:\Users\пользователь\Desktop\семинаррр\семинар Шемонаиха\картинки\1664367_origina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BF9"/>
              </a:clrFrom>
              <a:clrTo>
                <a:srgbClr val="FDFBF9">
                  <a:alpha val="0"/>
                </a:srgbClr>
              </a:clrTo>
            </a:clrChange>
          </a:blip>
          <a:srcRect b="39489"/>
          <a:stretch>
            <a:fillRect/>
          </a:stretch>
        </p:blipFill>
        <p:spPr bwMode="auto">
          <a:xfrm>
            <a:off x="4283968" y="4653136"/>
            <a:ext cx="4572393" cy="1944216"/>
          </a:xfrm>
          <a:prstGeom prst="rect">
            <a:avLst/>
          </a:prstGeom>
          <a:noFill/>
        </p:spPr>
      </p:pic>
      <p:pic>
        <p:nvPicPr>
          <p:cNvPr id="8" name="Содержимое 4" descr="cont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692696"/>
            <a:ext cx="4608512" cy="72008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1520" y="1052736"/>
            <a:ext cx="8712968" cy="3888432"/>
          </a:xfrm>
          <a:prstGeom prst="rect">
            <a:avLst/>
          </a:prstGeom>
        </p:spPr>
        <p:txBody>
          <a:bodyPr wrap="none">
            <a:prstTxWarp prst="textSlantUp">
              <a:avLst/>
            </a:prstTxWarp>
            <a:spAutoFit/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«Копилка  </a:t>
            </a:r>
            <a:r>
              <a:rPr lang="ru-RU" b="1" dirty="0" err="1" smtClean="0">
                <a:ln>
                  <a:solidFill>
                    <a:schemeClr val="tx1"/>
                  </a:solidFill>
                </a:ln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креативного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библиотекаря»</a:t>
            </a:r>
            <a:endParaRPr lang="ru-RU" dirty="0">
              <a:ln>
                <a:solidFill>
                  <a:schemeClr val="tx1"/>
                </a:solidFill>
              </a:ln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картинки для презент\313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039" y="0"/>
            <a:ext cx="9148039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7544" y="1916832"/>
            <a:ext cx="7488832" cy="1800200"/>
          </a:xfrm>
          <a:prstGeom prst="rect">
            <a:avLst/>
          </a:prstGeom>
          <a:noFill/>
        </p:spPr>
        <p:txBody>
          <a:bodyPr wrap="none" rtlCol="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корабль назовёшь, так он и 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картинки для презент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035"/>
          </a:xfrm>
          <a:prstGeom prst="rect">
            <a:avLst/>
          </a:prstGeom>
          <a:noFill/>
        </p:spPr>
      </p:pic>
      <p:pic>
        <p:nvPicPr>
          <p:cNvPr id="5123" name="Picture 3" descr="C:\Users\пользователь\Desktop\картинки для презент\d9fe116s-96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769" y="260648"/>
            <a:ext cx="1984064" cy="1988041"/>
          </a:xfrm>
          <a:prstGeom prst="rect">
            <a:avLst/>
          </a:prstGeom>
          <a:noFill/>
        </p:spPr>
      </p:pic>
      <p:pic>
        <p:nvPicPr>
          <p:cNvPr id="5124" name="Picture 4" descr="C:\Users\пользователь\Desktop\картинки для презент\10504532-Stop-sing-isolated-on-white-Computer-generated-image--Stock-Phot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204864"/>
            <a:ext cx="2232248" cy="2232248"/>
          </a:xfrm>
          <a:prstGeom prst="rect">
            <a:avLst/>
          </a:prstGeom>
          <a:noFill/>
        </p:spPr>
      </p:pic>
      <p:pic>
        <p:nvPicPr>
          <p:cNvPr id="5125" name="Picture 5" descr="C:\Users\пользователь\Desktop\картинки для презент\375398_record-1614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AFFFF"/>
              </a:clrFrom>
              <a:clrTo>
                <a:srgbClr val="FA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4005064"/>
            <a:ext cx="2265228" cy="2061130"/>
          </a:xfrm>
          <a:prstGeom prst="rect">
            <a:avLst/>
          </a:prstGeom>
          <a:noFill/>
        </p:spPr>
      </p:pic>
      <p:pic>
        <p:nvPicPr>
          <p:cNvPr id="5127" name="Picture 7" descr="C:\Users\пользователь\Desktop\картинки для презент\i (8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188640"/>
            <a:ext cx="3777323" cy="3701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C:\Users\пользователь\Desktop\картинки для презент\0_3f944_b20af66_S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836712"/>
            <a:ext cx="1800200" cy="2389646"/>
          </a:xfrm>
          <a:prstGeom prst="rect">
            <a:avLst/>
          </a:prstGeom>
          <a:noFill/>
        </p:spPr>
      </p:pic>
      <p:pic>
        <p:nvPicPr>
          <p:cNvPr id="5128" name="Picture 8" descr="C:\Users\пользователь\Desktop\картинки для презент\original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4293096"/>
            <a:ext cx="2448272" cy="203818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картинки для презент\powerpoint-backgrounds--clipart-best-1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9" descr="C:\Users\пользователь\Desktop\картинки для презент\l-315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9464" y="0"/>
            <a:ext cx="4824536" cy="3513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 rot="20689471">
            <a:off x="474003" y="697135"/>
            <a:ext cx="3550968" cy="162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CurveUp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«Руки прочь!»</a:t>
            </a:r>
            <a:endParaRPr kumimoji="0" lang="ru-RU" sz="1800" b="0" i="0" u="none" strike="noStrike" cap="none" normalizeH="0" baseline="0" dirty="0" smtClean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788024" y="3717032"/>
            <a:ext cx="4355976" cy="2467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Plain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придумать запрещающий знак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книге, смысл которой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«не трогать».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антирекламы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вызвать интерес к книге,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создать интригу.</a:t>
            </a:r>
            <a:endParaRPr kumimoji="0" lang="ru-RU" sz="1800" b="0" i="0" u="none" strike="noStrike" cap="none" normalizeH="0" baseline="0" dirty="0" smtClean="0">
              <a:ln>
                <a:solidFill>
                  <a:schemeClr val="tx1"/>
                </a:solidFill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пользователь\Desktop\картинки для презент\image-106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4984"/>
            <a:ext cx="4866473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пользователь\Desktop\картинки для презент\87b7f00463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3024" y="0"/>
            <a:ext cx="9217024" cy="6858000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115616" y="188640"/>
            <a:ext cx="514806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Plain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«(Не)выдуманные истории» </a:t>
            </a:r>
            <a:endParaRPr kumimoji="0" lang="ru-RU" sz="1800" b="0" i="0" u="none" strike="noStrike" cap="none" normalizeH="0" baseline="0" dirty="0" smtClean="0">
              <a:ln>
                <a:solidFill>
                  <a:srgbClr val="FF0000"/>
                </a:solidFill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8" descr="j02341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300192" y="0"/>
            <a:ext cx="2035175" cy="1922463"/>
          </a:xfrm>
          <a:prstGeom prst="rect">
            <a:avLst/>
          </a:prstGeom>
          <a:noFill/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755576" y="1916832"/>
            <a:ext cx="7740352" cy="3617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Plain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Задание: команды пишут на </a:t>
            </a:r>
            <a:r>
              <a:rPr lang="ru-RU" sz="1400" dirty="0" err="1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стикерах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разного цвета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имена двух литературных героев;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два глагола;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4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</a:t>
            </a: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существительных;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4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</a:t>
            </a: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прилагательных.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</a:t>
            </a:r>
            <a:r>
              <a:rPr kumimoji="0" lang="ru-RU" sz="1400" b="0" i="0" u="none" strike="noStrike" cap="none" normalizeH="0" baseline="0" dirty="0" err="1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стикеры</a:t>
            </a: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перемешиваются в бочонке.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Команды наугад выбирают по одному </a:t>
            </a:r>
            <a:r>
              <a:rPr kumimoji="0" lang="ru-RU" sz="1400" b="0" i="0" u="none" strike="noStrike" cap="none" normalizeH="0" baseline="0" dirty="0" err="1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стикеру</a:t>
            </a: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разного цвета.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основе выпавших слов составляют завязку к будущей истории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далее… открытые вопросы,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ответов на которые выстраивается весь сюжет.</a:t>
            </a:r>
            <a:endParaRPr kumimoji="0" lang="ru-RU" sz="1800" b="0" i="0" u="none" strike="noStrike" cap="none" normalizeH="0" baseline="0" dirty="0" smtClean="0">
              <a:ln>
                <a:solidFill>
                  <a:schemeClr val="tx1"/>
                </a:solidFill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пользователь\Desktop\картинки для презент\87b7f00463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3024" y="0"/>
            <a:ext cx="9217024" cy="6858000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115616" y="188640"/>
            <a:ext cx="514806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Plain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«(Не)выдуманные истории» </a:t>
            </a:r>
            <a:endParaRPr kumimoji="0" lang="ru-RU" sz="1800" b="0" i="0" u="none" strike="noStrike" cap="none" normalizeH="0" baseline="0" dirty="0" smtClean="0">
              <a:ln>
                <a:solidFill>
                  <a:srgbClr val="FF0000"/>
                </a:solidFill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8" descr="j02341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300192" y="0"/>
            <a:ext cx="2035175" cy="1922463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115616" y="1484784"/>
            <a:ext cx="63367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Например: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Колобок полетел на загадочную луну.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Вопросы: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Зачем, с какой целью?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Опишите космический аппарат, летательный транспорт Колобка?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 ним полетели друзья?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Он взял с собой? (вещи, предметы)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Он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вернулся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землю, потому что…?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Эта история учит…?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6021288"/>
            <a:ext cx="3919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Взаимооценивание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«Комплимент» Какая из историй вас увлекла?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пользователь\Desktop\картинки для презент\рмо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3501008"/>
            <a:ext cx="1421502" cy="1639466"/>
          </a:xfrm>
          <a:prstGeom prst="rect">
            <a:avLst/>
          </a:prstGeom>
          <a:noFill/>
        </p:spPr>
      </p:pic>
      <p:pic>
        <p:nvPicPr>
          <p:cNvPr id="23555" name="Picture 3" descr="C:\Users\пользователь\Desktop\картинки для презент\1765117_silah-karşılama-karikatür-ufo-uçan-uçak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5229200"/>
            <a:ext cx="1828800" cy="1414463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</TotalTime>
  <Words>561</Words>
  <Application>Microsoft Office PowerPoint</Application>
  <PresentationFormat>Экран (4:3)</PresentationFormat>
  <Paragraphs>98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OIMR</cp:lastModifiedBy>
  <cp:revision>49</cp:revision>
  <dcterms:created xsi:type="dcterms:W3CDTF">2017-03-23T14:26:52Z</dcterms:created>
  <dcterms:modified xsi:type="dcterms:W3CDTF">2017-04-23T05:26:07Z</dcterms:modified>
</cp:coreProperties>
</file>